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57" r:id="rId6"/>
    <p:sldId id="265" r:id="rId7"/>
    <p:sldId id="262" r:id="rId8"/>
    <p:sldId id="263" r:id="rId9"/>
    <p:sldId id="267" r:id="rId10"/>
    <p:sldId id="288" r:id="rId11"/>
    <p:sldId id="289" r:id="rId12"/>
    <p:sldId id="287" r:id="rId13"/>
    <p:sldId id="258" r:id="rId14"/>
    <p:sldId id="283" r:id="rId15"/>
    <p:sldId id="261" r:id="rId16"/>
    <p:sldId id="260" r:id="rId17"/>
    <p:sldId id="259" r:id="rId18"/>
    <p:sldId id="284" r:id="rId19"/>
    <p:sldId id="268" r:id="rId20"/>
    <p:sldId id="266" r:id="rId21"/>
    <p:sldId id="285" r:id="rId22"/>
    <p:sldId id="286" r:id="rId23"/>
    <p:sldId id="273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ëlle  Huisman" userId="55be1199-5f3d-4c54-9c78-5059b7043508" providerId="ADAL" clId="{35593142-8968-4FD9-85CE-D5E4B88E4CB3}"/>
    <pc:docChg chg="undo custSel mod addSld delSld modSld sldOrd">
      <pc:chgData name="Mariëlle  Huisman" userId="55be1199-5f3d-4c54-9c78-5059b7043508" providerId="ADAL" clId="{35593142-8968-4FD9-85CE-D5E4B88E4CB3}" dt="2020-05-11T16:10:25.442" v="2350" actId="20577"/>
      <pc:docMkLst>
        <pc:docMk/>
      </pc:docMkLst>
      <pc:sldChg chg="addSp modSp mod setBg">
        <pc:chgData name="Mariëlle  Huisman" userId="55be1199-5f3d-4c54-9c78-5059b7043508" providerId="ADAL" clId="{35593142-8968-4FD9-85CE-D5E4B88E4CB3}" dt="2020-05-11T15:12:35.510" v="2041" actId="26606"/>
        <pc:sldMkLst>
          <pc:docMk/>
          <pc:sldMk cId="789809869" sldId="256"/>
        </pc:sldMkLst>
        <pc:spChg chg="mod">
          <ac:chgData name="Mariëlle  Huisman" userId="55be1199-5f3d-4c54-9c78-5059b7043508" providerId="ADAL" clId="{35593142-8968-4FD9-85CE-D5E4B88E4CB3}" dt="2020-05-11T15:12:35.510" v="2041" actId="26606"/>
          <ac:spMkLst>
            <pc:docMk/>
            <pc:sldMk cId="789809869" sldId="256"/>
            <ac:spMk id="2" creationId="{00000000-0000-0000-0000-000000000000}"/>
          </ac:spMkLst>
        </pc:spChg>
        <pc:spChg chg="mod">
          <ac:chgData name="Mariëlle  Huisman" userId="55be1199-5f3d-4c54-9c78-5059b7043508" providerId="ADAL" clId="{35593142-8968-4FD9-85CE-D5E4B88E4CB3}" dt="2020-05-11T15:12:35.510" v="2041" actId="26606"/>
          <ac:spMkLst>
            <pc:docMk/>
            <pc:sldMk cId="789809869" sldId="256"/>
            <ac:spMk id="3" creationId="{00000000-0000-0000-0000-000000000000}"/>
          </ac:spMkLst>
        </pc:spChg>
        <pc:picChg chg="add mod">
          <ac:chgData name="Mariëlle  Huisman" userId="55be1199-5f3d-4c54-9c78-5059b7043508" providerId="ADAL" clId="{35593142-8968-4FD9-85CE-D5E4B88E4CB3}" dt="2020-05-11T15:12:35.510" v="2041" actId="26606"/>
          <ac:picMkLst>
            <pc:docMk/>
            <pc:sldMk cId="789809869" sldId="256"/>
            <ac:picMk id="4" creationId="{AF339128-175C-4CA1-8A0A-9F0AA4A5039F}"/>
          </ac:picMkLst>
        </pc:picChg>
      </pc:sldChg>
      <pc:sldChg chg="addSp delSp modSp mod setBg">
        <pc:chgData name="Mariëlle  Huisman" userId="55be1199-5f3d-4c54-9c78-5059b7043508" providerId="ADAL" clId="{35593142-8968-4FD9-85CE-D5E4B88E4CB3}" dt="2020-05-11T15:13:03.731" v="2059" actId="20577"/>
        <pc:sldMkLst>
          <pc:docMk/>
          <pc:sldMk cId="1692784237" sldId="257"/>
        </pc:sldMkLst>
        <pc:spChg chg="mod">
          <ac:chgData name="Mariëlle  Huisman" userId="55be1199-5f3d-4c54-9c78-5059b7043508" providerId="ADAL" clId="{35593142-8968-4FD9-85CE-D5E4B88E4CB3}" dt="2020-05-11T15:12:53.520" v="2042" actId="26606"/>
          <ac:spMkLst>
            <pc:docMk/>
            <pc:sldMk cId="1692784237" sldId="257"/>
            <ac:spMk id="2" creationId="{00000000-0000-0000-0000-000000000000}"/>
          </ac:spMkLst>
        </pc:spChg>
        <pc:spChg chg="mod">
          <ac:chgData name="Mariëlle  Huisman" userId="55be1199-5f3d-4c54-9c78-5059b7043508" providerId="ADAL" clId="{35593142-8968-4FD9-85CE-D5E4B88E4CB3}" dt="2020-05-11T15:13:03.731" v="2059" actId="20577"/>
          <ac:spMkLst>
            <pc:docMk/>
            <pc:sldMk cId="1692784237" sldId="257"/>
            <ac:spMk id="3" creationId="{00000000-0000-0000-0000-000000000000}"/>
          </ac:spMkLst>
        </pc:spChg>
        <pc:spChg chg="add del">
          <ac:chgData name="Mariëlle  Huisman" userId="55be1199-5f3d-4c54-9c78-5059b7043508" providerId="ADAL" clId="{35593142-8968-4FD9-85CE-D5E4B88E4CB3}" dt="2020-05-11T11:59:44.802" v="322" actId="26606"/>
          <ac:spMkLst>
            <pc:docMk/>
            <pc:sldMk cId="1692784237" sldId="257"/>
            <ac:spMk id="10" creationId="{14D16F1A-5D78-4402-81FF-31A98AFD6BBD}"/>
          </ac:spMkLst>
        </pc:spChg>
        <pc:spChg chg="add del">
          <ac:chgData name="Mariëlle  Huisman" userId="55be1199-5f3d-4c54-9c78-5059b7043508" providerId="ADAL" clId="{35593142-8968-4FD9-85CE-D5E4B88E4CB3}" dt="2020-05-11T11:59:44.802" v="322" actId="26606"/>
          <ac:spMkLst>
            <pc:docMk/>
            <pc:sldMk cId="1692784237" sldId="257"/>
            <ac:spMk id="12" creationId="{1B2FB7F0-6A45-43E8-88A7-48E46E6D48CA}"/>
          </ac:spMkLst>
        </pc:spChg>
        <pc:spChg chg="add del">
          <ac:chgData name="Mariëlle  Huisman" userId="55be1199-5f3d-4c54-9c78-5059b7043508" providerId="ADAL" clId="{35593142-8968-4FD9-85CE-D5E4B88E4CB3}" dt="2020-05-11T11:59:44.802" v="322" actId="26606"/>
          <ac:spMkLst>
            <pc:docMk/>
            <pc:sldMk cId="1692784237" sldId="257"/>
            <ac:spMk id="14" creationId="{6BA9C607-662B-4FBB-A3F3-CF593AD736CD}"/>
          </ac:spMkLst>
        </pc:spChg>
        <pc:graphicFrameChg chg="add del">
          <ac:chgData name="Mariëlle  Huisman" userId="55be1199-5f3d-4c54-9c78-5059b7043508" providerId="ADAL" clId="{35593142-8968-4FD9-85CE-D5E4B88E4CB3}" dt="2020-05-11T11:59:44.802" v="322" actId="26606"/>
          <ac:graphicFrameMkLst>
            <pc:docMk/>
            <pc:sldMk cId="1692784237" sldId="257"/>
            <ac:graphicFrameMk id="5" creationId="{5100835D-B10B-40BB-8AD0-D4A02FB021CD}"/>
          </ac:graphicFrameMkLst>
        </pc:graphicFrameChg>
        <pc:cxnChg chg="add">
          <ac:chgData name="Mariëlle  Huisman" userId="55be1199-5f3d-4c54-9c78-5059b7043508" providerId="ADAL" clId="{35593142-8968-4FD9-85CE-D5E4B88E4CB3}" dt="2020-05-11T15:12:53.520" v="2042" actId="26606"/>
          <ac:cxnSpMkLst>
            <pc:docMk/>
            <pc:sldMk cId="1692784237" sldId="257"/>
            <ac:cxnSpMk id="8" creationId="{0B5F7E3B-C5F1-40E0-A491-558BAFBC1127}"/>
          </ac:cxnSpMkLst>
        </pc:cxnChg>
      </pc:sldChg>
      <pc:sldChg chg="modSp">
        <pc:chgData name="Mariëlle  Huisman" userId="55be1199-5f3d-4c54-9c78-5059b7043508" providerId="ADAL" clId="{35593142-8968-4FD9-85CE-D5E4B88E4CB3}" dt="2020-05-11T12:04:00.369" v="542" actId="313"/>
        <pc:sldMkLst>
          <pc:docMk/>
          <pc:sldMk cId="1578990946" sldId="258"/>
        </pc:sldMkLst>
        <pc:spChg chg="mod">
          <ac:chgData name="Mariëlle  Huisman" userId="55be1199-5f3d-4c54-9c78-5059b7043508" providerId="ADAL" clId="{35593142-8968-4FD9-85CE-D5E4B88E4CB3}" dt="2020-05-11T12:04:00.369" v="542" actId="313"/>
          <ac:spMkLst>
            <pc:docMk/>
            <pc:sldMk cId="1578990946" sldId="258"/>
            <ac:spMk id="2" creationId="{00000000-0000-0000-0000-000000000000}"/>
          </ac:spMkLst>
        </pc:spChg>
        <pc:spChg chg="mod">
          <ac:chgData name="Mariëlle  Huisman" userId="55be1199-5f3d-4c54-9c78-5059b7043508" providerId="ADAL" clId="{35593142-8968-4FD9-85CE-D5E4B88E4CB3}" dt="2020-05-11T12:03:37.437" v="533" actId="20577"/>
          <ac:spMkLst>
            <pc:docMk/>
            <pc:sldMk cId="1578990946" sldId="258"/>
            <ac:spMk id="3" creationId="{00000000-0000-0000-0000-000000000000}"/>
          </ac:spMkLst>
        </pc:spChg>
      </pc:sldChg>
      <pc:sldChg chg="modSp">
        <pc:chgData name="Mariëlle  Huisman" userId="55be1199-5f3d-4c54-9c78-5059b7043508" providerId="ADAL" clId="{35593142-8968-4FD9-85CE-D5E4B88E4CB3}" dt="2020-05-11T15:34:25.634" v="2193" actId="6549"/>
        <pc:sldMkLst>
          <pc:docMk/>
          <pc:sldMk cId="531391553" sldId="259"/>
        </pc:sldMkLst>
        <pc:spChg chg="mod">
          <ac:chgData name="Mariëlle  Huisman" userId="55be1199-5f3d-4c54-9c78-5059b7043508" providerId="ADAL" clId="{35593142-8968-4FD9-85CE-D5E4B88E4CB3}" dt="2020-05-11T15:34:25.634" v="2193" actId="6549"/>
          <ac:spMkLst>
            <pc:docMk/>
            <pc:sldMk cId="531391553" sldId="259"/>
            <ac:spMk id="2" creationId="{00000000-0000-0000-0000-000000000000}"/>
          </ac:spMkLst>
        </pc:spChg>
        <pc:spChg chg="mod">
          <ac:chgData name="Mariëlle  Huisman" userId="55be1199-5f3d-4c54-9c78-5059b7043508" providerId="ADAL" clId="{35593142-8968-4FD9-85CE-D5E4B88E4CB3}" dt="2020-05-11T14:48:44.594" v="1508" actId="20577"/>
          <ac:spMkLst>
            <pc:docMk/>
            <pc:sldMk cId="531391553" sldId="259"/>
            <ac:spMk id="3" creationId="{00000000-0000-0000-0000-000000000000}"/>
          </ac:spMkLst>
        </pc:spChg>
      </pc:sldChg>
      <pc:sldChg chg="modSp ord">
        <pc:chgData name="Mariëlle  Huisman" userId="55be1199-5f3d-4c54-9c78-5059b7043508" providerId="ADAL" clId="{35593142-8968-4FD9-85CE-D5E4B88E4CB3}" dt="2020-05-11T15:35:18.290" v="2286" actId="20577"/>
        <pc:sldMkLst>
          <pc:docMk/>
          <pc:sldMk cId="3760464903" sldId="260"/>
        </pc:sldMkLst>
        <pc:spChg chg="mod">
          <ac:chgData name="Mariëlle  Huisman" userId="55be1199-5f3d-4c54-9c78-5059b7043508" providerId="ADAL" clId="{35593142-8968-4FD9-85CE-D5E4B88E4CB3}" dt="2020-05-11T15:35:18.290" v="2286" actId="20577"/>
          <ac:spMkLst>
            <pc:docMk/>
            <pc:sldMk cId="3760464903" sldId="260"/>
            <ac:spMk id="2" creationId="{00000000-0000-0000-0000-000000000000}"/>
          </ac:spMkLst>
        </pc:spChg>
        <pc:spChg chg="mod">
          <ac:chgData name="Mariëlle  Huisman" userId="55be1199-5f3d-4c54-9c78-5059b7043508" providerId="ADAL" clId="{35593142-8968-4FD9-85CE-D5E4B88E4CB3}" dt="2020-05-11T14:50:43.387" v="1644" actId="20577"/>
          <ac:spMkLst>
            <pc:docMk/>
            <pc:sldMk cId="3760464903" sldId="260"/>
            <ac:spMk id="3" creationId="{00000000-0000-0000-0000-000000000000}"/>
          </ac:spMkLst>
        </pc:spChg>
      </pc:sldChg>
      <pc:sldChg chg="modSp ord">
        <pc:chgData name="Mariëlle  Huisman" userId="55be1199-5f3d-4c54-9c78-5059b7043508" providerId="ADAL" clId="{35593142-8968-4FD9-85CE-D5E4B88E4CB3}" dt="2020-05-11T15:34:57.122" v="2267" actId="20577"/>
        <pc:sldMkLst>
          <pc:docMk/>
          <pc:sldMk cId="1634842825" sldId="261"/>
        </pc:sldMkLst>
        <pc:spChg chg="mod">
          <ac:chgData name="Mariëlle  Huisman" userId="55be1199-5f3d-4c54-9c78-5059b7043508" providerId="ADAL" clId="{35593142-8968-4FD9-85CE-D5E4B88E4CB3}" dt="2020-05-11T15:34:57.122" v="2267" actId="20577"/>
          <ac:spMkLst>
            <pc:docMk/>
            <pc:sldMk cId="1634842825" sldId="261"/>
            <ac:spMk id="2" creationId="{00000000-0000-0000-0000-000000000000}"/>
          </ac:spMkLst>
        </pc:spChg>
        <pc:spChg chg="mod">
          <ac:chgData name="Mariëlle  Huisman" userId="55be1199-5f3d-4c54-9c78-5059b7043508" providerId="ADAL" clId="{35593142-8968-4FD9-85CE-D5E4B88E4CB3}" dt="2020-05-11T14:52:52.148" v="1715" actId="20577"/>
          <ac:spMkLst>
            <pc:docMk/>
            <pc:sldMk cId="1634842825" sldId="261"/>
            <ac:spMk id="3" creationId="{00000000-0000-0000-0000-000000000000}"/>
          </ac:spMkLst>
        </pc:spChg>
      </pc:sldChg>
      <pc:sldChg chg="modSp ord">
        <pc:chgData name="Mariëlle  Huisman" userId="55be1199-5f3d-4c54-9c78-5059b7043508" providerId="ADAL" clId="{35593142-8968-4FD9-85CE-D5E4B88E4CB3}" dt="2020-05-11T14:23:40.587" v="948" actId="255"/>
        <pc:sldMkLst>
          <pc:docMk/>
          <pc:sldMk cId="2371223957" sldId="262"/>
        </pc:sldMkLst>
        <pc:spChg chg="mod">
          <ac:chgData name="Mariëlle  Huisman" userId="55be1199-5f3d-4c54-9c78-5059b7043508" providerId="ADAL" clId="{35593142-8968-4FD9-85CE-D5E4B88E4CB3}" dt="2020-05-11T14:23:40.587" v="948" actId="255"/>
          <ac:spMkLst>
            <pc:docMk/>
            <pc:sldMk cId="2371223957" sldId="262"/>
            <ac:spMk id="3" creationId="{00000000-0000-0000-0000-000000000000}"/>
          </ac:spMkLst>
        </pc:spChg>
      </pc:sldChg>
      <pc:sldChg chg="modSp ord">
        <pc:chgData name="Mariëlle  Huisman" userId="55be1199-5f3d-4c54-9c78-5059b7043508" providerId="ADAL" clId="{35593142-8968-4FD9-85CE-D5E4B88E4CB3}" dt="2020-05-11T14:23:09.324" v="944" actId="1076"/>
        <pc:sldMkLst>
          <pc:docMk/>
          <pc:sldMk cId="3061291301" sldId="263"/>
        </pc:sldMkLst>
        <pc:spChg chg="mod">
          <ac:chgData name="Mariëlle  Huisman" userId="55be1199-5f3d-4c54-9c78-5059b7043508" providerId="ADAL" clId="{35593142-8968-4FD9-85CE-D5E4B88E4CB3}" dt="2020-05-11T14:23:09.324" v="944" actId="1076"/>
          <ac:spMkLst>
            <pc:docMk/>
            <pc:sldMk cId="3061291301" sldId="263"/>
            <ac:spMk id="3" creationId="{00000000-0000-0000-0000-000000000000}"/>
          </ac:spMkLst>
        </pc:spChg>
      </pc:sldChg>
      <pc:sldChg chg="del ord">
        <pc:chgData name="Mariëlle  Huisman" userId="55be1199-5f3d-4c54-9c78-5059b7043508" providerId="ADAL" clId="{35593142-8968-4FD9-85CE-D5E4B88E4CB3}" dt="2020-05-11T14:34:55.539" v="1144" actId="2696"/>
        <pc:sldMkLst>
          <pc:docMk/>
          <pc:sldMk cId="899519923" sldId="264"/>
        </pc:sldMkLst>
      </pc:sldChg>
      <pc:sldChg chg="modSp add">
        <pc:chgData name="Mariëlle  Huisman" userId="55be1199-5f3d-4c54-9c78-5059b7043508" providerId="ADAL" clId="{35593142-8968-4FD9-85CE-D5E4B88E4CB3}" dt="2020-05-11T14:22:06.692" v="929" actId="1076"/>
        <pc:sldMkLst>
          <pc:docMk/>
          <pc:sldMk cId="822473692" sldId="265"/>
        </pc:sldMkLst>
        <pc:spChg chg="mod">
          <ac:chgData name="Mariëlle  Huisman" userId="55be1199-5f3d-4c54-9c78-5059b7043508" providerId="ADAL" clId="{35593142-8968-4FD9-85CE-D5E4B88E4CB3}" dt="2020-05-11T14:22:06.692" v="929" actId="1076"/>
          <ac:spMkLst>
            <pc:docMk/>
            <pc:sldMk cId="822473692" sldId="265"/>
            <ac:spMk id="2" creationId="{00000000-0000-0000-0000-000000000000}"/>
          </ac:spMkLst>
        </pc:spChg>
        <pc:spChg chg="mod">
          <ac:chgData name="Mariëlle  Huisman" userId="55be1199-5f3d-4c54-9c78-5059b7043508" providerId="ADAL" clId="{35593142-8968-4FD9-85CE-D5E4B88E4CB3}" dt="2020-05-11T14:22:02.456" v="928" actId="1076"/>
          <ac:spMkLst>
            <pc:docMk/>
            <pc:sldMk cId="822473692" sldId="265"/>
            <ac:spMk id="3" creationId="{00000000-0000-0000-0000-000000000000}"/>
          </ac:spMkLst>
        </pc:spChg>
      </pc:sldChg>
      <pc:sldChg chg="add del">
        <pc:chgData name="Mariëlle  Huisman" userId="55be1199-5f3d-4c54-9c78-5059b7043508" providerId="ADAL" clId="{35593142-8968-4FD9-85CE-D5E4B88E4CB3}" dt="2020-05-11T14:23:59.206" v="949" actId="2696"/>
        <pc:sldMkLst>
          <pc:docMk/>
          <pc:sldMk cId="1264385266" sldId="266"/>
        </pc:sldMkLst>
      </pc:sldChg>
      <pc:sldChg chg="add del">
        <pc:chgData name="Mariëlle  Huisman" userId="55be1199-5f3d-4c54-9c78-5059b7043508" providerId="ADAL" clId="{35593142-8968-4FD9-85CE-D5E4B88E4CB3}" dt="2020-05-11T14:33:04.035" v="992"/>
        <pc:sldMkLst>
          <pc:docMk/>
          <pc:sldMk cId="3192354741" sldId="266"/>
        </pc:sldMkLst>
      </pc:sldChg>
      <pc:sldChg chg="add del ord">
        <pc:chgData name="Mariëlle  Huisman" userId="55be1199-5f3d-4c54-9c78-5059b7043508" providerId="ADAL" clId="{35593142-8968-4FD9-85CE-D5E4B88E4CB3}" dt="2020-05-11T14:21:42.243" v="924" actId="2696"/>
        <pc:sldMkLst>
          <pc:docMk/>
          <pc:sldMk cId="721751636" sldId="267"/>
        </pc:sldMkLst>
      </pc:sldChg>
      <pc:sldChg chg="modSp add ord">
        <pc:chgData name="Mariëlle  Huisman" userId="55be1199-5f3d-4c54-9c78-5059b7043508" providerId="ADAL" clId="{35593142-8968-4FD9-85CE-D5E4B88E4CB3}" dt="2020-05-11T14:22:29.068" v="940" actId="20577"/>
        <pc:sldMkLst>
          <pc:docMk/>
          <pc:sldMk cId="3405608355" sldId="267"/>
        </pc:sldMkLst>
        <pc:spChg chg="mod">
          <ac:chgData name="Mariëlle  Huisman" userId="55be1199-5f3d-4c54-9c78-5059b7043508" providerId="ADAL" clId="{35593142-8968-4FD9-85CE-D5E4B88E4CB3}" dt="2020-05-11T14:22:29.068" v="940" actId="20577"/>
          <ac:spMkLst>
            <pc:docMk/>
            <pc:sldMk cId="3405608355" sldId="267"/>
            <ac:spMk id="3" creationId="{00000000-0000-0000-0000-000000000000}"/>
          </ac:spMkLst>
        </pc:spChg>
      </pc:sldChg>
      <pc:sldChg chg="modSp add del">
        <pc:chgData name="Mariëlle  Huisman" userId="55be1199-5f3d-4c54-9c78-5059b7043508" providerId="ADAL" clId="{35593142-8968-4FD9-85CE-D5E4B88E4CB3}" dt="2020-05-11T15:03:24.334" v="1897" actId="20577"/>
        <pc:sldMkLst>
          <pc:docMk/>
          <pc:sldMk cId="2640837761" sldId="268"/>
        </pc:sldMkLst>
        <pc:spChg chg="mod">
          <ac:chgData name="Mariëlle  Huisman" userId="55be1199-5f3d-4c54-9c78-5059b7043508" providerId="ADAL" clId="{35593142-8968-4FD9-85CE-D5E4B88E4CB3}" dt="2020-05-11T15:02:54.783" v="1819" actId="1076"/>
          <ac:spMkLst>
            <pc:docMk/>
            <pc:sldMk cId="2640837761" sldId="268"/>
            <ac:spMk id="2" creationId="{00000000-0000-0000-0000-000000000000}"/>
          </ac:spMkLst>
        </pc:spChg>
        <pc:spChg chg="mod">
          <ac:chgData name="Mariëlle  Huisman" userId="55be1199-5f3d-4c54-9c78-5059b7043508" providerId="ADAL" clId="{35593142-8968-4FD9-85CE-D5E4B88E4CB3}" dt="2020-05-11T15:03:24.334" v="1897" actId="20577"/>
          <ac:spMkLst>
            <pc:docMk/>
            <pc:sldMk cId="2640837761" sldId="268"/>
            <ac:spMk id="3" creationId="{00000000-0000-0000-0000-000000000000}"/>
          </ac:spMkLst>
        </pc:spChg>
      </pc:sldChg>
      <pc:sldChg chg="modSp add del">
        <pc:chgData name="Mariëlle  Huisman" userId="55be1199-5f3d-4c54-9c78-5059b7043508" providerId="ADAL" clId="{35593142-8968-4FD9-85CE-D5E4B88E4CB3}" dt="2020-05-11T14:35:33.963" v="1146" actId="20577"/>
        <pc:sldMkLst>
          <pc:docMk/>
          <pc:sldMk cId="2481274122" sldId="273"/>
        </pc:sldMkLst>
        <pc:spChg chg="mod">
          <ac:chgData name="Mariëlle  Huisman" userId="55be1199-5f3d-4c54-9c78-5059b7043508" providerId="ADAL" clId="{35593142-8968-4FD9-85CE-D5E4B88E4CB3}" dt="2020-05-11T14:35:33.963" v="1146" actId="20577"/>
          <ac:spMkLst>
            <pc:docMk/>
            <pc:sldMk cId="2481274122" sldId="273"/>
            <ac:spMk id="3" creationId="{00000000-0000-0000-0000-000000000000}"/>
          </ac:spMkLst>
        </pc:spChg>
      </pc:sldChg>
      <pc:sldChg chg="modSp add del">
        <pc:chgData name="Mariëlle  Huisman" userId="55be1199-5f3d-4c54-9c78-5059b7043508" providerId="ADAL" clId="{35593142-8968-4FD9-85CE-D5E4B88E4CB3}" dt="2020-05-11T16:10:25.442" v="2350" actId="20577"/>
        <pc:sldMkLst>
          <pc:docMk/>
          <pc:sldMk cId="182177666" sldId="282"/>
        </pc:sldMkLst>
        <pc:spChg chg="mod">
          <ac:chgData name="Mariëlle  Huisman" userId="55be1199-5f3d-4c54-9c78-5059b7043508" providerId="ADAL" clId="{35593142-8968-4FD9-85CE-D5E4B88E4CB3}" dt="2020-05-11T16:10:25.442" v="2350" actId="20577"/>
          <ac:spMkLst>
            <pc:docMk/>
            <pc:sldMk cId="182177666" sldId="282"/>
            <ac:spMk id="3" creationId="{00000000-0000-0000-0000-000000000000}"/>
          </ac:spMkLst>
        </pc:spChg>
      </pc:sldChg>
      <pc:sldChg chg="modSp add">
        <pc:chgData name="Mariëlle  Huisman" userId="55be1199-5f3d-4c54-9c78-5059b7043508" providerId="ADAL" clId="{35593142-8968-4FD9-85CE-D5E4B88E4CB3}" dt="2020-05-11T14:48:03.186" v="1416" actId="27636"/>
        <pc:sldMkLst>
          <pc:docMk/>
          <pc:sldMk cId="1263337946" sldId="283"/>
        </pc:sldMkLst>
        <pc:spChg chg="mod">
          <ac:chgData name="Mariëlle  Huisman" userId="55be1199-5f3d-4c54-9c78-5059b7043508" providerId="ADAL" clId="{35593142-8968-4FD9-85CE-D5E4B88E4CB3}" dt="2020-05-11T14:41:52.891" v="1364" actId="20577"/>
          <ac:spMkLst>
            <pc:docMk/>
            <pc:sldMk cId="1263337946" sldId="283"/>
            <ac:spMk id="2" creationId="{00000000-0000-0000-0000-000000000000}"/>
          </ac:spMkLst>
        </pc:spChg>
        <pc:spChg chg="mod">
          <ac:chgData name="Mariëlle  Huisman" userId="55be1199-5f3d-4c54-9c78-5059b7043508" providerId="ADAL" clId="{35593142-8968-4FD9-85CE-D5E4B88E4CB3}" dt="2020-05-11T14:48:03.186" v="1416" actId="27636"/>
          <ac:spMkLst>
            <pc:docMk/>
            <pc:sldMk cId="1263337946" sldId="283"/>
            <ac:spMk id="3" creationId="{00000000-0000-0000-0000-000000000000}"/>
          </ac:spMkLst>
        </pc:spChg>
      </pc:sldChg>
      <pc:sldChg chg="addSp delSp modSp add mod setBg">
        <pc:chgData name="Mariëlle  Huisman" userId="55be1199-5f3d-4c54-9c78-5059b7043508" providerId="ADAL" clId="{35593142-8968-4FD9-85CE-D5E4B88E4CB3}" dt="2020-05-11T14:54:21.086" v="1724" actId="14100"/>
        <pc:sldMkLst>
          <pc:docMk/>
          <pc:sldMk cId="2528653829" sldId="284"/>
        </pc:sldMkLst>
        <pc:spChg chg="del mod">
          <ac:chgData name="Mariëlle  Huisman" userId="55be1199-5f3d-4c54-9c78-5059b7043508" providerId="ADAL" clId="{35593142-8968-4FD9-85CE-D5E4B88E4CB3}" dt="2020-05-11T14:54:09.663" v="1722" actId="26606"/>
          <ac:spMkLst>
            <pc:docMk/>
            <pc:sldMk cId="2528653829" sldId="284"/>
            <ac:spMk id="2" creationId="{00000000-0000-0000-0000-000000000000}"/>
          </ac:spMkLst>
        </pc:spChg>
        <pc:spChg chg="del mod">
          <ac:chgData name="Mariëlle  Huisman" userId="55be1199-5f3d-4c54-9c78-5059b7043508" providerId="ADAL" clId="{35593142-8968-4FD9-85CE-D5E4B88E4CB3}" dt="2020-05-11T14:54:01.389" v="1721"/>
          <ac:spMkLst>
            <pc:docMk/>
            <pc:sldMk cId="2528653829" sldId="284"/>
            <ac:spMk id="3" creationId="{00000000-0000-0000-0000-000000000000}"/>
          </ac:spMkLst>
        </pc:spChg>
        <pc:spChg chg="add">
          <ac:chgData name="Mariëlle  Huisman" userId="55be1199-5f3d-4c54-9c78-5059b7043508" providerId="ADAL" clId="{35593142-8968-4FD9-85CE-D5E4B88E4CB3}" dt="2020-05-11T14:54:09.663" v="1722" actId="26606"/>
          <ac:spMkLst>
            <pc:docMk/>
            <pc:sldMk cId="2528653829" sldId="284"/>
            <ac:spMk id="21" creationId="{03E8462A-FEBA-4848-81CC-3F8DA3E477BE}"/>
          </ac:spMkLst>
        </pc:spChg>
        <pc:spChg chg="add">
          <ac:chgData name="Mariëlle  Huisman" userId="55be1199-5f3d-4c54-9c78-5059b7043508" providerId="ADAL" clId="{35593142-8968-4FD9-85CE-D5E4B88E4CB3}" dt="2020-05-11T14:54:09.663" v="1722" actId="26606"/>
          <ac:spMkLst>
            <pc:docMk/>
            <pc:sldMk cId="2528653829" sldId="284"/>
            <ac:spMk id="34" creationId="{7941F9B1-B01B-4A84-89D9-B169AEB4E456}"/>
          </ac:spMkLst>
        </pc:spChg>
        <pc:grpChg chg="add">
          <ac:chgData name="Mariëlle  Huisman" userId="55be1199-5f3d-4c54-9c78-5059b7043508" providerId="ADAL" clId="{35593142-8968-4FD9-85CE-D5E4B88E4CB3}" dt="2020-05-11T14:54:09.663" v="1722" actId="26606"/>
          <ac:grpSpMkLst>
            <pc:docMk/>
            <pc:sldMk cId="2528653829" sldId="284"/>
            <ac:grpSpMk id="9" creationId="{5F054EF5-EFE6-45A2-834C-0F0931F39F1E}"/>
          </ac:grpSpMkLst>
        </pc:grpChg>
        <pc:grpChg chg="add">
          <ac:chgData name="Mariëlle  Huisman" userId="55be1199-5f3d-4c54-9c78-5059b7043508" providerId="ADAL" clId="{35593142-8968-4FD9-85CE-D5E4B88E4CB3}" dt="2020-05-11T14:54:09.663" v="1722" actId="26606"/>
          <ac:grpSpMkLst>
            <pc:docMk/>
            <pc:sldMk cId="2528653829" sldId="284"/>
            <ac:grpSpMk id="23" creationId="{2109F83F-40FE-4DB3-84CC-09FB3340D06D}"/>
          </ac:grpSpMkLst>
        </pc:grpChg>
        <pc:picChg chg="add mod">
          <ac:chgData name="Mariëlle  Huisman" userId="55be1199-5f3d-4c54-9c78-5059b7043508" providerId="ADAL" clId="{35593142-8968-4FD9-85CE-D5E4B88E4CB3}" dt="2020-05-11T14:54:21.086" v="1724" actId="14100"/>
          <ac:picMkLst>
            <pc:docMk/>
            <pc:sldMk cId="2528653829" sldId="284"/>
            <ac:picMk id="4" creationId="{3A11D57F-E779-4D5B-8F04-968018CEB32C}"/>
          </ac:picMkLst>
        </pc:picChg>
      </pc:sldChg>
      <pc:sldChg chg="addSp delSp modSp add mod setBg modAnim">
        <pc:chgData name="Mariëlle  Huisman" userId="55be1199-5f3d-4c54-9c78-5059b7043508" providerId="ADAL" clId="{35593142-8968-4FD9-85CE-D5E4B88E4CB3}" dt="2020-05-11T15:06:41.393" v="2009" actId="6549"/>
        <pc:sldMkLst>
          <pc:docMk/>
          <pc:sldMk cId="2781345978" sldId="285"/>
        </pc:sldMkLst>
        <pc:spChg chg="mod ord">
          <ac:chgData name="Mariëlle  Huisman" userId="55be1199-5f3d-4c54-9c78-5059b7043508" providerId="ADAL" clId="{35593142-8968-4FD9-85CE-D5E4B88E4CB3}" dt="2020-05-11T15:06:41.393" v="2009" actId="6549"/>
          <ac:spMkLst>
            <pc:docMk/>
            <pc:sldMk cId="2781345978" sldId="285"/>
            <ac:spMk id="2" creationId="{00000000-0000-0000-0000-000000000000}"/>
          </ac:spMkLst>
        </pc:spChg>
        <pc:spChg chg="del mod">
          <ac:chgData name="Mariëlle  Huisman" userId="55be1199-5f3d-4c54-9c78-5059b7043508" providerId="ADAL" clId="{35593142-8968-4FD9-85CE-D5E4B88E4CB3}" dt="2020-05-11T15:05:32.697" v="1996"/>
          <ac:spMkLst>
            <pc:docMk/>
            <pc:sldMk cId="2781345978" sldId="285"/>
            <ac:spMk id="3" creationId="{00000000-0000-0000-0000-000000000000}"/>
          </ac:spMkLst>
        </pc:spChg>
        <pc:spChg chg="add del">
          <ac:chgData name="Mariëlle  Huisman" userId="55be1199-5f3d-4c54-9c78-5059b7043508" providerId="ADAL" clId="{35593142-8968-4FD9-85CE-D5E4B88E4CB3}" dt="2020-05-11T15:06:24.780" v="2008" actId="26606"/>
          <ac:spMkLst>
            <pc:docMk/>
            <pc:sldMk cId="2781345978" sldId="285"/>
            <ac:spMk id="25" creationId="{66D61E08-70C3-48D8-BEA0-787111DC30DA}"/>
          </ac:spMkLst>
        </pc:spChg>
        <pc:spChg chg="add del">
          <ac:chgData name="Mariëlle  Huisman" userId="55be1199-5f3d-4c54-9c78-5059b7043508" providerId="ADAL" clId="{35593142-8968-4FD9-85CE-D5E4B88E4CB3}" dt="2020-05-11T15:06:24.780" v="2008" actId="26606"/>
          <ac:spMkLst>
            <pc:docMk/>
            <pc:sldMk cId="2781345978" sldId="285"/>
            <ac:spMk id="27" creationId="{FC55298F-0AE5-478E-AD2B-03C2614C5833}"/>
          </ac:spMkLst>
        </pc:spChg>
        <pc:spChg chg="add del">
          <ac:chgData name="Mariëlle  Huisman" userId="55be1199-5f3d-4c54-9c78-5059b7043508" providerId="ADAL" clId="{35593142-8968-4FD9-85CE-D5E4B88E4CB3}" dt="2020-05-11T15:06:24.780" v="2008" actId="26606"/>
          <ac:spMkLst>
            <pc:docMk/>
            <pc:sldMk cId="2781345978" sldId="285"/>
            <ac:spMk id="29" creationId="{C180E4EA-0B63-4779-A895-7E90E71088F3}"/>
          </ac:spMkLst>
        </pc:spChg>
        <pc:spChg chg="add del">
          <ac:chgData name="Mariëlle  Huisman" userId="55be1199-5f3d-4c54-9c78-5059b7043508" providerId="ADAL" clId="{35593142-8968-4FD9-85CE-D5E4B88E4CB3}" dt="2020-05-11T15:06:24.780" v="2008" actId="26606"/>
          <ac:spMkLst>
            <pc:docMk/>
            <pc:sldMk cId="2781345978" sldId="285"/>
            <ac:spMk id="31" creationId="{CEE01D9D-3DE8-4EED-B0D3-8F3C79CC7673}"/>
          </ac:spMkLst>
        </pc:spChg>
        <pc:spChg chg="add del">
          <ac:chgData name="Mariëlle  Huisman" userId="55be1199-5f3d-4c54-9c78-5059b7043508" providerId="ADAL" clId="{35593142-8968-4FD9-85CE-D5E4B88E4CB3}" dt="2020-05-11T15:06:24.780" v="2008" actId="26606"/>
          <ac:spMkLst>
            <pc:docMk/>
            <pc:sldMk cId="2781345978" sldId="285"/>
            <ac:spMk id="33" creationId="{89AF5CE9-607F-43F4-8983-DCD6DA4051FD}"/>
          </ac:spMkLst>
        </pc:spChg>
        <pc:spChg chg="add del">
          <ac:chgData name="Mariëlle  Huisman" userId="55be1199-5f3d-4c54-9c78-5059b7043508" providerId="ADAL" clId="{35593142-8968-4FD9-85CE-D5E4B88E4CB3}" dt="2020-05-11T15:06:24.780" v="2008" actId="26606"/>
          <ac:spMkLst>
            <pc:docMk/>
            <pc:sldMk cId="2781345978" sldId="285"/>
            <ac:spMk id="35" creationId="{6EEA2DBD-9E1E-4521-8C01-F32AD18A89E3}"/>
          </ac:spMkLst>
        </pc:spChg>
        <pc:spChg chg="add del">
          <ac:chgData name="Mariëlle  Huisman" userId="55be1199-5f3d-4c54-9c78-5059b7043508" providerId="ADAL" clId="{35593142-8968-4FD9-85CE-D5E4B88E4CB3}" dt="2020-05-11T15:06:24.780" v="2008" actId="26606"/>
          <ac:spMkLst>
            <pc:docMk/>
            <pc:sldMk cId="2781345978" sldId="285"/>
            <ac:spMk id="37" creationId="{15BBD2C1-BA9B-46A9-A27A-33498B169272}"/>
          </ac:spMkLst>
        </pc:spChg>
        <pc:grpChg chg="add del">
          <ac:chgData name="Mariëlle  Huisman" userId="55be1199-5f3d-4c54-9c78-5059b7043508" providerId="ADAL" clId="{35593142-8968-4FD9-85CE-D5E4B88E4CB3}" dt="2020-05-11T15:06:24.780" v="2008" actId="26606"/>
          <ac:grpSpMkLst>
            <pc:docMk/>
            <pc:sldMk cId="2781345978" sldId="285"/>
            <ac:grpSpMk id="9" creationId="{6A761A44-A936-4382-8A16-7ED6A2903DD0}"/>
          </ac:grpSpMkLst>
        </pc:grpChg>
        <pc:picChg chg="add mod">
          <ac:chgData name="Mariëlle  Huisman" userId="55be1199-5f3d-4c54-9c78-5059b7043508" providerId="ADAL" clId="{35593142-8968-4FD9-85CE-D5E4B88E4CB3}" dt="2020-05-11T15:06:24.780" v="2008" actId="26606"/>
          <ac:picMkLst>
            <pc:docMk/>
            <pc:sldMk cId="2781345978" sldId="285"/>
            <ac:picMk id="4" creationId="{68B84FED-453F-4555-A696-BA380CD7990A}"/>
          </ac:picMkLst>
        </pc:picChg>
        <pc:cxnChg chg="add del">
          <ac:chgData name="Mariëlle  Huisman" userId="55be1199-5f3d-4c54-9c78-5059b7043508" providerId="ADAL" clId="{35593142-8968-4FD9-85CE-D5E4B88E4CB3}" dt="2020-05-11T15:06:24.780" v="2008" actId="26606"/>
          <ac:cxnSpMkLst>
            <pc:docMk/>
            <pc:sldMk cId="2781345978" sldId="285"/>
            <ac:cxnSpMk id="21" creationId="{A57C1A16-B8AB-4D99-A195-A38F556A6486}"/>
          </ac:cxnSpMkLst>
        </pc:cxnChg>
        <pc:cxnChg chg="add del">
          <ac:chgData name="Mariëlle  Huisman" userId="55be1199-5f3d-4c54-9c78-5059b7043508" providerId="ADAL" clId="{35593142-8968-4FD9-85CE-D5E4B88E4CB3}" dt="2020-05-11T15:06:24.780" v="2008" actId="26606"/>
          <ac:cxnSpMkLst>
            <pc:docMk/>
            <pc:sldMk cId="2781345978" sldId="285"/>
            <ac:cxnSpMk id="23" creationId="{F8A9B20B-D1DD-4573-B5EC-558029519236}"/>
          </ac:cxnSpMkLst>
        </pc:cxnChg>
      </pc:sldChg>
      <pc:sldChg chg="addSp delSp modSp add mod setBg">
        <pc:chgData name="Mariëlle  Huisman" userId="55be1199-5f3d-4c54-9c78-5059b7043508" providerId="ADAL" clId="{35593142-8968-4FD9-85CE-D5E4B88E4CB3}" dt="2020-05-11T15:11:06.174" v="2039" actId="27636"/>
        <pc:sldMkLst>
          <pc:docMk/>
          <pc:sldMk cId="2962534426" sldId="286"/>
        </pc:sldMkLst>
        <pc:spChg chg="mod">
          <ac:chgData name="Mariëlle  Huisman" userId="55be1199-5f3d-4c54-9c78-5059b7043508" providerId="ADAL" clId="{35593142-8968-4FD9-85CE-D5E4B88E4CB3}" dt="2020-05-11T15:11:06.174" v="2039" actId="27636"/>
          <ac:spMkLst>
            <pc:docMk/>
            <pc:sldMk cId="2962534426" sldId="286"/>
            <ac:spMk id="2" creationId="{00000000-0000-0000-0000-000000000000}"/>
          </ac:spMkLst>
        </pc:spChg>
        <pc:spChg chg="add del mod">
          <ac:chgData name="Mariëlle  Huisman" userId="55be1199-5f3d-4c54-9c78-5059b7043508" providerId="ADAL" clId="{35593142-8968-4FD9-85CE-D5E4B88E4CB3}" dt="2020-05-11T15:10:18.069" v="2012"/>
          <ac:spMkLst>
            <pc:docMk/>
            <pc:sldMk cId="2962534426" sldId="286"/>
            <ac:spMk id="5" creationId="{FC7040B2-4C88-4C36-9876-3AF46992C4B5}"/>
          </ac:spMkLst>
        </pc:spChg>
        <pc:spChg chg="add">
          <ac:chgData name="Mariëlle  Huisman" userId="55be1199-5f3d-4c54-9c78-5059b7043508" providerId="ADAL" clId="{35593142-8968-4FD9-85CE-D5E4B88E4CB3}" dt="2020-05-11T15:11:06.149" v="2038" actId="26606"/>
          <ac:spMkLst>
            <pc:docMk/>
            <pc:sldMk cId="2962534426" sldId="286"/>
            <ac:spMk id="23" creationId="{03D271DD-C9EA-4985-BA0C-037A88FA3040}"/>
          </ac:spMkLst>
        </pc:spChg>
        <pc:grpChg chg="add">
          <ac:chgData name="Mariëlle  Huisman" userId="55be1199-5f3d-4c54-9c78-5059b7043508" providerId="ADAL" clId="{35593142-8968-4FD9-85CE-D5E4B88E4CB3}" dt="2020-05-11T15:11:06.149" v="2038" actId="26606"/>
          <ac:grpSpMkLst>
            <pc:docMk/>
            <pc:sldMk cId="2962534426" sldId="286"/>
            <ac:grpSpMk id="11" creationId="{E0BF35CA-8AA0-428F-ABED-5B77A6C39154}"/>
          </ac:grpSpMkLst>
        </pc:grpChg>
        <pc:picChg chg="del">
          <ac:chgData name="Mariëlle  Huisman" userId="55be1199-5f3d-4c54-9c78-5059b7043508" providerId="ADAL" clId="{35593142-8968-4FD9-85CE-D5E4B88E4CB3}" dt="2020-05-11T15:10:14.908" v="2011" actId="478"/>
          <ac:picMkLst>
            <pc:docMk/>
            <pc:sldMk cId="2962534426" sldId="286"/>
            <ac:picMk id="4" creationId="{68B84FED-453F-4555-A696-BA380CD7990A}"/>
          </ac:picMkLst>
        </pc:picChg>
        <pc:picChg chg="add mod">
          <ac:chgData name="Mariëlle  Huisman" userId="55be1199-5f3d-4c54-9c78-5059b7043508" providerId="ADAL" clId="{35593142-8968-4FD9-85CE-D5E4B88E4CB3}" dt="2020-05-11T15:11:06.149" v="2038" actId="26606"/>
          <ac:picMkLst>
            <pc:docMk/>
            <pc:sldMk cId="2962534426" sldId="286"/>
            <ac:picMk id="6" creationId="{5022A4EF-D191-49AC-971F-6DEC27C28002}"/>
          </ac:picMkLst>
        </pc:picChg>
      </pc:sldChg>
      <pc:sldChg chg="modSp add ord">
        <pc:chgData name="Mariëlle  Huisman" userId="55be1199-5f3d-4c54-9c78-5059b7043508" providerId="ADAL" clId="{35593142-8968-4FD9-85CE-D5E4B88E4CB3}" dt="2020-05-11T15:17:49.485" v="2062"/>
        <pc:sldMkLst>
          <pc:docMk/>
          <pc:sldMk cId="1438135366" sldId="287"/>
        </pc:sldMkLst>
        <pc:spChg chg="mod">
          <ac:chgData name="Mariëlle  Huisman" userId="55be1199-5f3d-4c54-9c78-5059b7043508" providerId="ADAL" clId="{35593142-8968-4FD9-85CE-D5E4B88E4CB3}" dt="2020-05-11T15:17:42.528" v="2061" actId="27636"/>
          <ac:spMkLst>
            <pc:docMk/>
            <pc:sldMk cId="1438135366" sldId="287"/>
            <ac:spMk id="3" creationId="{00000000-0000-0000-0000-000000000000}"/>
          </ac:spMkLst>
        </pc:spChg>
      </pc:sldChg>
      <pc:sldChg chg="delSp modSp add">
        <pc:chgData name="Mariëlle  Huisman" userId="55be1199-5f3d-4c54-9c78-5059b7043508" providerId="ADAL" clId="{35593142-8968-4FD9-85CE-D5E4B88E4CB3}" dt="2020-05-11T15:32:21.127" v="2138" actId="6549"/>
        <pc:sldMkLst>
          <pc:docMk/>
          <pc:sldMk cId="4279889621" sldId="288"/>
        </pc:sldMkLst>
        <pc:spChg chg="mod">
          <ac:chgData name="Mariëlle  Huisman" userId="55be1199-5f3d-4c54-9c78-5059b7043508" providerId="ADAL" clId="{35593142-8968-4FD9-85CE-D5E4B88E4CB3}" dt="2020-05-11T15:32:21.127" v="2138" actId="6549"/>
          <ac:spMkLst>
            <pc:docMk/>
            <pc:sldMk cId="4279889621" sldId="288"/>
            <ac:spMk id="3" creationId="{00000000-0000-0000-0000-000000000000}"/>
          </ac:spMkLst>
        </pc:spChg>
        <pc:spChg chg="del">
          <ac:chgData name="Mariëlle  Huisman" userId="55be1199-5f3d-4c54-9c78-5059b7043508" providerId="ADAL" clId="{35593142-8968-4FD9-85CE-D5E4B88E4CB3}" dt="2020-05-11T15:19:35.452" v="2135"/>
          <ac:spMkLst>
            <pc:docMk/>
            <pc:sldMk cId="4279889621" sldId="288"/>
            <ac:spMk id="4" creationId="{ABEF57F9-244F-4623-9938-7CE808DFA144}"/>
          </ac:spMkLst>
        </pc:spChg>
        <pc:spChg chg="del">
          <ac:chgData name="Mariëlle  Huisman" userId="55be1199-5f3d-4c54-9c78-5059b7043508" providerId="ADAL" clId="{35593142-8968-4FD9-85CE-D5E4B88E4CB3}" dt="2020-05-11T15:19:40.743" v="2136"/>
          <ac:spMkLst>
            <pc:docMk/>
            <pc:sldMk cId="4279889621" sldId="288"/>
            <ac:spMk id="5" creationId="{F24ADCF7-8702-412C-8388-073B90FA5E55}"/>
          </ac:spMkLst>
        </pc:spChg>
      </pc:sldChg>
      <pc:sldChg chg="modSp">
        <pc:chgData name="Mariëlle  Huisman" userId="55be1199-5f3d-4c54-9c78-5059b7043508" providerId="ADAL" clId="{35593142-8968-4FD9-85CE-D5E4B88E4CB3}" dt="2020-05-11T15:33:25.891" v="2164" actId="1076"/>
        <pc:sldMkLst>
          <pc:docMk/>
          <pc:sldMk cId="2320850557" sldId="289"/>
        </pc:sldMkLst>
        <pc:spChg chg="mod">
          <ac:chgData name="Mariëlle  Huisman" userId="55be1199-5f3d-4c54-9c78-5059b7043508" providerId="ADAL" clId="{35593142-8968-4FD9-85CE-D5E4B88E4CB3}" dt="2020-05-11T15:33:06.594" v="2156" actId="20577"/>
          <ac:spMkLst>
            <pc:docMk/>
            <pc:sldMk cId="2320850557" sldId="289"/>
            <ac:spMk id="2" creationId="{00000000-0000-0000-0000-000000000000}"/>
          </ac:spMkLst>
        </pc:spChg>
        <pc:spChg chg="mod">
          <ac:chgData name="Mariëlle  Huisman" userId="55be1199-5f3d-4c54-9c78-5059b7043508" providerId="ADAL" clId="{35593142-8968-4FD9-85CE-D5E4B88E4CB3}" dt="2020-05-11T15:33:25.891" v="2164" actId="1076"/>
          <ac:spMkLst>
            <pc:docMk/>
            <pc:sldMk cId="2320850557" sldId="28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07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37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82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01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869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008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183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22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15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48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77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78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08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05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07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65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6D813-6910-40BF-81FC-14B11D56436F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95908C-C401-4FAB-BA2C-9DB2E834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281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ociaalwerknederland.nl/?file=15783&amp;m=1521200969&amp;action=file.downloa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ssuu.com/nvmwstaf/docs/bpsw_brochure_beroepscode_sociaal_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?id=15&amp;arrangement=161517#!page-601133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nl-NL" sz="4800"/>
              <a:t>Dilemma’s en ethiek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nl-NL" sz="1600" b="1"/>
              <a:t>Social Work &amp; Maatschappelijke Zorg</a:t>
            </a:r>
          </a:p>
          <a:p>
            <a:pPr algn="ctr">
              <a:lnSpc>
                <a:spcPct val="90000"/>
              </a:lnSpc>
            </a:pPr>
            <a:r>
              <a:rPr lang="nl-NL" sz="1600"/>
              <a:t>Les 2 – donderdag 14 mei ‘20</a:t>
            </a:r>
          </a:p>
          <a:p>
            <a:pPr algn="ctr">
              <a:lnSpc>
                <a:spcPct val="90000"/>
              </a:lnSpc>
            </a:pPr>
            <a:endParaRPr lang="nl-NL" sz="9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339128-175C-4CA1-8A0A-9F0AA4A50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48" y="934222"/>
            <a:ext cx="7373072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3609" y="1500189"/>
            <a:ext cx="8596668" cy="1320800"/>
          </a:xfrm>
        </p:spPr>
        <p:txBody>
          <a:bodyPr/>
          <a:lstStyle/>
          <a:p>
            <a:r>
              <a:rPr lang="nl-NL" dirty="0"/>
              <a:t>Ethiek op 3 niveaus: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6434" y="2579689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2800" dirty="0" err="1"/>
              <a:t>Micro-niveau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err="1"/>
              <a:t>Meso-niveau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	Marco-niveau</a:t>
            </a:r>
          </a:p>
        </p:txBody>
      </p:sp>
    </p:spTree>
    <p:extLst>
      <p:ext uri="{BB962C8B-B14F-4D97-AF65-F5344CB8AC3E}">
        <p14:creationId xmlns:p14="http://schemas.microsoft.com/office/powerpoint/2010/main" val="157899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209" y="557214"/>
            <a:ext cx="8596668" cy="1320800"/>
          </a:xfrm>
        </p:spPr>
        <p:txBody>
          <a:bodyPr/>
          <a:lstStyle/>
          <a:p>
            <a:r>
              <a:rPr lang="nl-NL" dirty="0"/>
              <a:t>Ethiek op 3 verschillende niveaus in een organisatie: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9234" y="2011364"/>
            <a:ext cx="8596668" cy="388077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2800" dirty="0"/>
              <a:t>Ethische dilemma’s spelen een rol op verschillende niveaus van de organisatie:</a:t>
            </a:r>
          </a:p>
          <a:p>
            <a:pPr marL="457200" lvl="1" indent="0">
              <a:buNone/>
            </a:pPr>
            <a:r>
              <a:rPr lang="nl-NL" sz="2800" dirty="0"/>
              <a:t> </a:t>
            </a:r>
          </a:p>
          <a:p>
            <a:pPr marL="457200" lvl="1" indent="0">
              <a:buNone/>
            </a:pPr>
            <a:r>
              <a:rPr lang="nl-NL" sz="2800" dirty="0"/>
              <a:t>• Beleid en wetgeving (macroniveau) </a:t>
            </a:r>
          </a:p>
          <a:p>
            <a:pPr marL="457200" lvl="1" indent="0">
              <a:buNone/>
            </a:pPr>
            <a:r>
              <a:rPr lang="nl-NL" sz="2800" dirty="0"/>
              <a:t>• Sturing door managers en organisatiebeleid (mesoniveau) </a:t>
            </a:r>
          </a:p>
          <a:p>
            <a:pPr marL="457200" lvl="1" indent="0">
              <a:buNone/>
            </a:pPr>
            <a:r>
              <a:rPr lang="nl-NL" sz="2800" dirty="0"/>
              <a:t>• Oplossingen zoeken op de werkvloer (microniveau)</a:t>
            </a:r>
          </a:p>
        </p:txBody>
      </p:sp>
    </p:spTree>
    <p:extLst>
      <p:ext uri="{BB962C8B-B14F-4D97-AF65-F5344CB8AC3E}">
        <p14:creationId xmlns:p14="http://schemas.microsoft.com/office/powerpoint/2010/main" val="126333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259" y="839789"/>
            <a:ext cx="8596668" cy="1320800"/>
          </a:xfrm>
        </p:spPr>
        <p:txBody>
          <a:bodyPr/>
          <a:lstStyle/>
          <a:p>
            <a:r>
              <a:rPr lang="nl-NL" dirty="0"/>
              <a:t>Macroniveau</a:t>
            </a:r>
            <a:br>
              <a:rPr lang="nl-NL" dirty="0"/>
            </a:br>
            <a:r>
              <a:rPr lang="nl-NL" dirty="0"/>
              <a:t>(organisatie – landelijk)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Macro-niveau</a:t>
            </a:r>
            <a:r>
              <a:rPr lang="nl-NL" dirty="0"/>
              <a:t>: hier zie je de organisatiestructuren, beleid  en wetgeving in plaats van menselijke handelingen.</a:t>
            </a:r>
          </a:p>
          <a:p>
            <a:endParaRPr lang="nl-NL" dirty="0"/>
          </a:p>
          <a:p>
            <a:r>
              <a:rPr lang="nl-NL" dirty="0"/>
              <a:t>Grote sociale systemen zoals gemeente, provincies en landen.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i="1" dirty="0"/>
              <a:t>Opdracht: Bedenk een voorbeeld hierbij en schrijf deze op.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484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9759" y="839789"/>
            <a:ext cx="8596668" cy="1320800"/>
          </a:xfrm>
        </p:spPr>
        <p:txBody>
          <a:bodyPr/>
          <a:lstStyle/>
          <a:p>
            <a:r>
              <a:rPr lang="nl-NL" dirty="0" err="1"/>
              <a:t>Meso-niveau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(binnen het team):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Meso-niveau</a:t>
            </a:r>
            <a:r>
              <a:rPr lang="nl-NL" dirty="0"/>
              <a:t> gaat het vooral om institutioneel handelen.</a:t>
            </a:r>
          </a:p>
          <a:p>
            <a:endParaRPr lang="nl-NL" dirty="0"/>
          </a:p>
          <a:p>
            <a:r>
              <a:rPr lang="nl-NL" dirty="0"/>
              <a:t>Kleinere groep zoals een team of afdeling waarbij sturing door managers en organisatiebeleid wordt gegeven.</a:t>
            </a:r>
          </a:p>
          <a:p>
            <a:endParaRPr lang="nl-NL" dirty="0"/>
          </a:p>
          <a:p>
            <a:r>
              <a:rPr lang="nl-NL" dirty="0"/>
              <a:t>Er zijn vaak 1 (of meer personen) die anders denken, er ontstaan dan gewetensproblemen (ethische dilemma’s)</a:t>
            </a:r>
            <a:br>
              <a:rPr lang="nl-NL" dirty="0"/>
            </a:br>
            <a:endParaRPr lang="nl-NL" b="1" i="1" dirty="0"/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r>
              <a:rPr lang="nl-NL" b="1" i="1" dirty="0"/>
              <a:t>Opdracht: Bedenk een voorbeeld hierbij en schrijf deze op.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046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Micro-niveau</a:t>
            </a:r>
            <a:br>
              <a:rPr lang="nl-NL" dirty="0"/>
            </a:br>
            <a:r>
              <a:rPr lang="nl-NL" dirty="0"/>
              <a:t>(jezelf-op de werkvloer)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</a:t>
            </a:r>
            <a:r>
              <a:rPr lang="nl-NL" dirty="0" err="1"/>
              <a:t>micro-niveau</a:t>
            </a:r>
            <a:r>
              <a:rPr lang="nl-NL" dirty="0"/>
              <a:t> gaat het over individuele handelingen en oplossingen op de werkvloer.</a:t>
            </a:r>
          </a:p>
          <a:p>
            <a:endParaRPr lang="nl-NL" b="1" dirty="0"/>
          </a:p>
          <a:p>
            <a:r>
              <a:rPr lang="nl-NL" dirty="0"/>
              <a:t>Kwesties die in je eigen hoofd / van de medewerker afspelen.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i="1" dirty="0"/>
              <a:t>Opdracht: Bedenk een voorbeeld hierbij en schrijf deze op.</a:t>
            </a:r>
          </a:p>
        </p:txBody>
      </p:sp>
    </p:spTree>
    <p:extLst>
      <p:ext uri="{BB962C8B-B14F-4D97-AF65-F5344CB8AC3E}">
        <p14:creationId xmlns:p14="http://schemas.microsoft.com/office/powerpoint/2010/main" val="53139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A11D57F-E779-4D5B-8F04-968018CEB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22" y="751840"/>
            <a:ext cx="8189809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5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622" y="510540"/>
            <a:ext cx="9875520" cy="1356360"/>
          </a:xfrm>
        </p:spPr>
        <p:txBody>
          <a:bodyPr/>
          <a:lstStyle/>
          <a:p>
            <a:r>
              <a:rPr lang="nl-NL" dirty="0"/>
              <a:t>In het werkveld wordt gesproken over beroepsethiek. Maar waar gaat dat over?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231" y="2138680"/>
            <a:ext cx="9872871" cy="3855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De ethiek met betrekking tot het professionele handelen: de systematische bezinning op de vraag of in het beroep het goede wel gedaan wordt.</a:t>
            </a:r>
          </a:p>
          <a:p>
            <a:pPr marL="0" indent="0">
              <a:buNone/>
            </a:pPr>
            <a:br>
              <a:rPr lang="nl-NL" sz="2000" dirty="0"/>
            </a:br>
            <a:r>
              <a:rPr lang="nl-NL" sz="2000" b="1" dirty="0"/>
              <a:t>of:</a:t>
            </a:r>
            <a:br>
              <a:rPr lang="nl-NL" sz="2000" dirty="0"/>
            </a:br>
            <a:r>
              <a:rPr lang="nl-NL" sz="2000" dirty="0"/>
              <a:t>De set van normen en waarden die richtinggevend zijn voor het beroepsmatig handelen. Deze normen en waarden zijn vastgelegd in onder meer beroepscodes, standaarden en protocollen. </a:t>
            </a:r>
          </a:p>
          <a:p>
            <a:pPr marL="0" indent="0">
              <a:buNone/>
            </a:pPr>
            <a:br>
              <a:rPr lang="nl-NL" sz="2000" dirty="0"/>
            </a:br>
            <a:r>
              <a:rPr lang="nl-NL" sz="2000" b="1" dirty="0"/>
              <a:t>of:</a:t>
            </a:r>
            <a:br>
              <a:rPr lang="nl-NL" sz="2000" dirty="0"/>
            </a:br>
            <a:r>
              <a:rPr lang="nl-NL" sz="2000" dirty="0"/>
              <a:t>geheel van waarden en normen die het handelen van (een lid van) een beroepsgroep stuurt of zou moeten sturen.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837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0351" y="1188720"/>
            <a:ext cx="9875520" cy="1356360"/>
          </a:xfrm>
        </p:spPr>
        <p:txBody>
          <a:bodyPr/>
          <a:lstStyle/>
          <a:p>
            <a:r>
              <a:rPr lang="nl-NL" dirty="0"/>
              <a:t>Waarom is beroepsethiek zo belangrijk…?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423160"/>
            <a:ext cx="9872871" cy="4038600"/>
          </a:xfrm>
        </p:spPr>
        <p:txBody>
          <a:bodyPr/>
          <a:lstStyle/>
          <a:p>
            <a:r>
              <a:rPr lang="nl-NL" dirty="0"/>
              <a:t>Professioneel handelen</a:t>
            </a:r>
          </a:p>
          <a:p>
            <a:r>
              <a:rPr lang="nl-NL" dirty="0"/>
              <a:t>Beschermen van privacy (cliënten)</a:t>
            </a:r>
          </a:p>
          <a:p>
            <a:r>
              <a:rPr lang="nl-NL" dirty="0"/>
              <a:t>Loyaliteit</a:t>
            </a:r>
          </a:p>
          <a:p>
            <a:r>
              <a:rPr lang="nl-NL" dirty="0"/>
              <a:t>Aanspraken op gewenst en ongewenst gedrag</a:t>
            </a:r>
          </a:p>
          <a:p>
            <a:r>
              <a:rPr lang="nl-NL" dirty="0"/>
              <a:t>Vakkennis. </a:t>
            </a:r>
          </a:p>
          <a:p>
            <a:r>
              <a:rPr lang="nl-NL" dirty="0"/>
              <a:t>Respectvol bejegening.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23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0351" y="1188720"/>
            <a:ext cx="9875520" cy="1356360"/>
          </a:xfrm>
        </p:spPr>
        <p:txBody>
          <a:bodyPr/>
          <a:lstStyle/>
          <a:p>
            <a:r>
              <a:rPr lang="nl-NL" dirty="0"/>
              <a:t>Klik </a:t>
            </a:r>
            <a:r>
              <a:rPr lang="nl-NL" dirty="0">
                <a:hlinkClick r:id="rId2"/>
              </a:rPr>
              <a:t>hier</a:t>
            </a:r>
            <a:r>
              <a:rPr lang="nl-NL" dirty="0"/>
              <a:t> de beroepscode Sociaal Werk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8B84FED-453F-4555-A696-BA380CD79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6129" y="2077085"/>
            <a:ext cx="651979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5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BF35CA-8AA0-428F-ABED-5B77A6C39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A4A156A-791B-4BD9-8452-A798A15D2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652CB1-59D3-4DAB-AD45-8DFB73895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3539C1B-883E-4130-95FA-2A6FD3E49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44CEE5F-144C-437F-9472-22EE3E3D1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621BB31-AA71-4E9B-8854-3C62F162F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336141D-E3C6-4E7B-8923-B31C3E16F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F113BE6F-9D13-4E70-B7AB-C8CC2546A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EB82C3-C636-4A90-B9A5-905EC38E0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46B4C4A-5A81-43CF-93ED-5FA59D5BE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3715C1A-EBA1-41A6-AC20-D6A7C4871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 err="1"/>
              <a:t>Klik</a:t>
            </a:r>
            <a:r>
              <a:rPr lang="en-US" sz="4600" dirty="0"/>
              <a:t> </a:t>
            </a:r>
            <a:r>
              <a:rPr lang="en-US" sz="4600" dirty="0" err="1">
                <a:hlinkClick r:id="rId2"/>
              </a:rPr>
              <a:t>hier</a:t>
            </a:r>
            <a:r>
              <a:rPr lang="en-US" sz="4600" dirty="0"/>
              <a:t> de </a:t>
            </a:r>
            <a:r>
              <a:rPr lang="en-US" sz="4600" dirty="0" err="1"/>
              <a:t>beroepscode</a:t>
            </a:r>
            <a:r>
              <a:rPr lang="en-US" sz="4600" dirty="0"/>
              <a:t> </a:t>
            </a:r>
            <a:br>
              <a:rPr lang="en-US" sz="4600" dirty="0"/>
            </a:br>
            <a:r>
              <a:rPr lang="en-US" sz="4600" dirty="0" err="1"/>
              <a:t>Sociaal</a:t>
            </a:r>
            <a:r>
              <a:rPr lang="en-US" sz="4600" dirty="0"/>
              <a:t> </a:t>
            </a:r>
            <a:r>
              <a:rPr lang="en-US" sz="4600" dirty="0" err="1"/>
              <a:t>Agogisch</a:t>
            </a:r>
            <a:r>
              <a:rPr lang="en-US" sz="4600" dirty="0"/>
              <a:t> </a:t>
            </a:r>
            <a:r>
              <a:rPr lang="en-US" sz="4600" dirty="0" err="1"/>
              <a:t>Werk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3D271DD-C9EA-4985-BA0C-037A88FA3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022A4EF-D191-49AC-971F-6DEC27C28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558" y="1265315"/>
            <a:ext cx="3034737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nl-NL" dirty="0"/>
              <a:t>Planning van 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nl-NL" dirty="0"/>
              <a:t>Terugblik naar vorige week</a:t>
            </a:r>
          </a:p>
          <a:p>
            <a:endParaRPr lang="nl-NL" dirty="0"/>
          </a:p>
          <a:p>
            <a:r>
              <a:rPr lang="nl-NL" dirty="0"/>
              <a:t>Theorie ‘Ethiek op 3 niveaus’ en beroepsethiek</a:t>
            </a:r>
          </a:p>
          <a:p>
            <a:endParaRPr lang="nl-NL" dirty="0"/>
          </a:p>
          <a:p>
            <a:r>
              <a:rPr lang="nl-NL" dirty="0"/>
              <a:t>Eindopdracht nogmaals doornemen</a:t>
            </a:r>
          </a:p>
          <a:p>
            <a:endParaRPr lang="nl-NL" dirty="0"/>
          </a:p>
          <a:p>
            <a:r>
              <a:rPr lang="nl-NL" dirty="0"/>
              <a:t>Huiswerkopdrachten voor deze week</a:t>
            </a:r>
          </a:p>
        </p:txBody>
      </p:sp>
    </p:spTree>
    <p:extLst>
      <p:ext uri="{BB962C8B-B14F-4D97-AF65-F5344CB8AC3E}">
        <p14:creationId xmlns:p14="http://schemas.microsoft.com/office/powerpoint/2010/main" val="1692784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307320" cy="1356360"/>
          </a:xfrm>
        </p:spPr>
        <p:txBody>
          <a:bodyPr/>
          <a:lstStyle/>
          <a:p>
            <a:r>
              <a:rPr lang="nl-NL" dirty="0"/>
              <a:t>Kaders van ethische kwesties en dilemma’s.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838325"/>
            <a:ext cx="10070411" cy="4038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Veel ethische kwesties zijn gekaderd en of geregeld door: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Wetgeving</a:t>
            </a:r>
          </a:p>
          <a:p>
            <a:r>
              <a:rPr lang="nl-NL" dirty="0"/>
              <a:t>Protocollen/richtlijnen</a:t>
            </a:r>
          </a:p>
          <a:p>
            <a:r>
              <a:rPr lang="nl-NL" dirty="0"/>
              <a:t>Arbeidsovereenkomst</a:t>
            </a:r>
          </a:p>
          <a:p>
            <a:r>
              <a:rPr lang="nl-NL" dirty="0"/>
              <a:t>Beroepsethiek.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3600" b="1" dirty="0"/>
              <a:t>Opdracht: Geeft bij de bovenstaande opsommingen elk 1 voorbeeld van jouw stage of een andere stage-ervaring.</a:t>
            </a:r>
          </a:p>
        </p:txBody>
      </p:sp>
    </p:spTree>
    <p:extLst>
      <p:ext uri="{BB962C8B-B14F-4D97-AF65-F5344CB8AC3E}">
        <p14:creationId xmlns:p14="http://schemas.microsoft.com/office/powerpoint/2010/main" val="24812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2475" y="581024"/>
            <a:ext cx="10070411" cy="50768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600" b="1" dirty="0"/>
              <a:t>Eindopdracht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Bewaar alle opdrachten in de les goed. </a:t>
            </a:r>
          </a:p>
          <a:p>
            <a:pPr marL="0" indent="0">
              <a:buNone/>
            </a:pPr>
            <a:r>
              <a:rPr lang="nl-NL" sz="3600" dirty="0"/>
              <a:t>Ze vormen samen met de aankomende opdrachten je eindverslag voor dit </a:t>
            </a:r>
            <a:r>
              <a:rPr lang="nl-NL" sz="3600" dirty="0" err="1"/>
              <a:t>BOvak</a:t>
            </a:r>
            <a:r>
              <a:rPr lang="nl-NL" sz="3600" dirty="0"/>
              <a:t>!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Deze kun je ook vinden op de WIKI. Klik </a:t>
            </a:r>
            <a:r>
              <a:rPr lang="nl-NL" sz="3600" dirty="0">
                <a:hlinkClick r:id="rId2"/>
              </a:rPr>
              <a:t>hier</a:t>
            </a:r>
            <a:r>
              <a:rPr lang="nl-NL" sz="3600" dirty="0"/>
              <a:t> voor de link!</a:t>
            </a:r>
          </a:p>
          <a:p>
            <a:pPr marL="0" indent="0">
              <a:buNone/>
            </a:pPr>
            <a:endParaRPr lang="nl-NL" sz="3600" b="1" dirty="0"/>
          </a:p>
          <a:p>
            <a:pPr marL="0" indent="0">
              <a:buNone/>
            </a:pPr>
            <a:r>
              <a:rPr lang="nl-NL" sz="3600" b="1" dirty="0"/>
              <a:t>Tot volgende week! We gaan het dan hebben over een stappenplan en Moreel beraad!</a:t>
            </a:r>
          </a:p>
        </p:txBody>
      </p:sp>
    </p:spTree>
    <p:extLst>
      <p:ext uri="{BB962C8B-B14F-4D97-AF65-F5344CB8AC3E}">
        <p14:creationId xmlns:p14="http://schemas.microsoft.com/office/powerpoint/2010/main" val="18217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1374803"/>
            <a:ext cx="8596668" cy="1320800"/>
          </a:xfrm>
        </p:spPr>
        <p:txBody>
          <a:bodyPr/>
          <a:lstStyle/>
          <a:p>
            <a:r>
              <a:rPr lang="nl-NL" dirty="0"/>
              <a:t>Terugblik naar de vorige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88" y="3316288"/>
            <a:ext cx="8596312" cy="3881437"/>
          </a:xfrm>
        </p:spPr>
        <p:txBody>
          <a:bodyPr>
            <a:normAutofit/>
          </a:bodyPr>
          <a:lstStyle/>
          <a:p>
            <a:r>
              <a:rPr lang="nl-NL" sz="2800" dirty="0"/>
              <a:t>Wat wordt er bedoeld met een ethisch dilemma?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82247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Ethische dilemma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31964"/>
            <a:ext cx="8596668" cy="3880773"/>
          </a:xfrm>
        </p:spPr>
        <p:txBody>
          <a:bodyPr/>
          <a:lstStyle/>
          <a:p>
            <a:endParaRPr lang="nl-NL" dirty="0"/>
          </a:p>
          <a:p>
            <a:r>
              <a:rPr lang="nl-NL" sz="2400" dirty="0"/>
              <a:t>Een </a:t>
            </a:r>
            <a:r>
              <a:rPr lang="nl-NL" sz="2400" b="1" dirty="0"/>
              <a:t>ethisch dilemma</a:t>
            </a:r>
            <a:r>
              <a:rPr lang="nl-NL" sz="2400" dirty="0"/>
              <a:t> is een situatie waarbij iemand verschillende keuzen tot handelen heeft die betrekking hebben op moraliteit. </a:t>
            </a:r>
          </a:p>
          <a:p>
            <a:endParaRPr lang="nl-NL" sz="2400" dirty="0"/>
          </a:p>
          <a:p>
            <a:r>
              <a:rPr lang="nl-NL" sz="2400" dirty="0"/>
              <a:t>Deze beslissing kan uitmonden in onwenselijke situaties. Een </a:t>
            </a:r>
            <a:r>
              <a:rPr lang="nl-NL" sz="2400" b="1" dirty="0"/>
              <a:t>ethisch dilemma</a:t>
            </a:r>
            <a:r>
              <a:rPr lang="nl-NL" sz="2400" dirty="0"/>
              <a:t> bevat altijd verschillende waarden.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37122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van ethisch dilemma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855789"/>
            <a:ext cx="8596668" cy="3880773"/>
          </a:xfrm>
        </p:spPr>
        <p:txBody>
          <a:bodyPr/>
          <a:lstStyle/>
          <a:p>
            <a:r>
              <a:rPr lang="nl-NL" sz="2400" dirty="0"/>
              <a:t>Het onderwerp heeft betrekking op het moraal</a:t>
            </a:r>
          </a:p>
          <a:p>
            <a:r>
              <a:rPr lang="nl-NL" sz="2400" dirty="0"/>
              <a:t>Twee of meer keuze</a:t>
            </a:r>
          </a:p>
          <a:p>
            <a:r>
              <a:rPr lang="nl-NL" sz="2400" dirty="0"/>
              <a:t>Oplossingen zijn niet allemaal gewenst of ideaal</a:t>
            </a:r>
          </a:p>
          <a:p>
            <a:r>
              <a:rPr lang="nl-NL" sz="2400" dirty="0"/>
              <a:t>Makkelijke oplossingen/ antwoorden zijn er niet</a:t>
            </a:r>
          </a:p>
          <a:p>
            <a:r>
              <a:rPr lang="nl-NL" sz="2400" dirty="0"/>
              <a:t>Argumenten voor en tegen</a:t>
            </a:r>
          </a:p>
          <a:p>
            <a:r>
              <a:rPr lang="nl-NL" sz="2400" dirty="0"/>
              <a:t>Je moet een keuze maken, maar niets doen is ook een keuze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129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908078"/>
            <a:ext cx="8596668" cy="1320800"/>
          </a:xfrm>
        </p:spPr>
        <p:txBody>
          <a:bodyPr/>
          <a:lstStyle/>
          <a:p>
            <a:r>
              <a:rPr lang="nl-NL" dirty="0"/>
              <a:t>Terugblik naar de vorige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863" y="2068513"/>
            <a:ext cx="8596312" cy="3881437"/>
          </a:xfrm>
        </p:spPr>
        <p:txBody>
          <a:bodyPr>
            <a:normAutofit/>
          </a:bodyPr>
          <a:lstStyle/>
          <a:p>
            <a:endParaRPr lang="nl-NL" sz="2800" dirty="0"/>
          </a:p>
          <a:p>
            <a:r>
              <a:rPr lang="nl-NL" sz="2800" dirty="0"/>
              <a:t>Wat verstaan we onder moraal?</a:t>
            </a:r>
          </a:p>
          <a:p>
            <a:endParaRPr lang="nl-NL" sz="2800" dirty="0"/>
          </a:p>
          <a:p>
            <a:r>
              <a:rPr lang="nl-NL" sz="2800" dirty="0"/>
              <a:t>Wat is het verschil tussen normen en waarden?</a:t>
            </a:r>
          </a:p>
        </p:txBody>
      </p:sp>
    </p:spTree>
    <p:extLst>
      <p:ext uri="{BB962C8B-B14F-4D97-AF65-F5344CB8AC3E}">
        <p14:creationId xmlns:p14="http://schemas.microsoft.com/office/powerpoint/2010/main" val="340560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908078"/>
            <a:ext cx="8596668" cy="1320800"/>
          </a:xfrm>
        </p:spPr>
        <p:txBody>
          <a:bodyPr/>
          <a:lstStyle/>
          <a:p>
            <a:r>
              <a:rPr lang="nl-NL" dirty="0"/>
              <a:t>Terugblik naar de vorige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863" y="2068513"/>
            <a:ext cx="8596312" cy="3881437"/>
          </a:xfrm>
        </p:spPr>
        <p:txBody>
          <a:bodyPr>
            <a:normAutofit/>
          </a:bodyPr>
          <a:lstStyle/>
          <a:p>
            <a:endParaRPr lang="nl-NL" sz="2800" dirty="0"/>
          </a:p>
          <a:p>
            <a:r>
              <a:rPr lang="nl-NL" sz="2800" dirty="0"/>
              <a:t>Onder moraal verstaan we de waarden en normen die richting geven aan jouw doen en laten, ze sturen de keuzes die je maakt. </a:t>
            </a:r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7988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307320" cy="1356360"/>
          </a:xfrm>
        </p:spPr>
        <p:txBody>
          <a:bodyPr/>
          <a:lstStyle/>
          <a:p>
            <a:r>
              <a:rPr lang="nl-NL" dirty="0"/>
              <a:t>Verschil tussen waarden en normen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7589" y="1628775"/>
            <a:ext cx="9872871" cy="4038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b="1" dirty="0"/>
              <a:t>Waarden</a:t>
            </a:r>
            <a:r>
              <a:rPr lang="nl-NL" sz="2800" dirty="0"/>
              <a:t> zijn idealen, dus kwaliteiten of situaties waar je naar wilt streven. Denk aan welzijn, zorgzaamheid, aandacht of vrijheid.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b="1" dirty="0"/>
              <a:t>Normen</a:t>
            </a:r>
            <a:r>
              <a:rPr lang="nl-NL" sz="2800" dirty="0"/>
              <a:t> zijn de spelregels voor hoe je handelt, regels waarmee je de waarden realiseert.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‘Eerlijkheid’ is bijvoorbeeld een waarde en ‘niet liegen’ of ‘niet stelen’ zijn de normen die daarvan zijn afgeleid.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085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307320" cy="1356360"/>
          </a:xfrm>
        </p:spPr>
        <p:txBody>
          <a:bodyPr/>
          <a:lstStyle/>
          <a:p>
            <a:r>
              <a:rPr lang="nl-NL" dirty="0"/>
              <a:t>Waarden en normen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9564" y="2057400"/>
            <a:ext cx="9872871" cy="4038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sz="3200" dirty="0"/>
              <a:t>'Waarden en normen’ worden vaak samen genoemd. Toch zijn ze verschillend. </a:t>
            </a:r>
          </a:p>
          <a:p>
            <a:pPr marL="0" indent="0">
              <a:buNone/>
            </a:pPr>
            <a:r>
              <a:rPr lang="nl-NL" sz="3200" b="1" dirty="0"/>
              <a:t>Waarden</a:t>
            </a:r>
            <a:r>
              <a:rPr lang="nl-NL" sz="3200" dirty="0"/>
              <a:t> zijn idealen, dus kwaliteiten of situaties waar je naar wilt streven. Denk aan welzijn, zorgzaamheid, aandacht of vrijheid. </a:t>
            </a:r>
          </a:p>
          <a:p>
            <a:pPr marL="0" indent="0">
              <a:buNone/>
            </a:pPr>
            <a:r>
              <a:rPr lang="nl-NL" sz="3200" b="1" dirty="0"/>
              <a:t>Normen</a:t>
            </a:r>
            <a:r>
              <a:rPr lang="nl-NL" sz="3200" dirty="0"/>
              <a:t> zijn de spelregels voor hoe je handelt, regels waarmee je de waarden realiseert. </a:t>
            </a:r>
          </a:p>
          <a:p>
            <a:pPr marL="0" indent="0">
              <a:buNone/>
            </a:pPr>
            <a:r>
              <a:rPr lang="nl-NL" sz="3200" dirty="0"/>
              <a:t>‘Eerlijkheid’ is bijvoorbeeld een waarde en ‘niet liegen’ of ‘niet stelen’ zijn de normen die daarvan zijn afgeleid.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1353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2" ma:contentTypeDescription="Een nieuw document maken." ma:contentTypeScope="" ma:versionID="4291d71a0b444373c70db0e2359280b1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c1c358b9f33173bc688a3c18d7c26f14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80E0FC-FD56-4B8E-AAD8-823312521D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E96746-6AA5-4966-8E9C-6C39AED15DDD}">
  <ds:schemaRefs>
    <ds:schemaRef ds:uri="ee5ad45f-5c26-4269-94b9-a38f6ca33220"/>
    <ds:schemaRef ds:uri="f0c2a196-fb86-4a80-b53b-494531e97d44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C895E9-754E-4EBC-85E9-3B6DAB6C5D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650</Words>
  <Application>Microsoft Office PowerPoint</Application>
  <PresentationFormat>Breedbeeld</PresentationFormat>
  <Paragraphs>108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Dilemma’s en ethiek</vt:lpstr>
      <vt:lpstr>Planning van deze les</vt:lpstr>
      <vt:lpstr>Terugblik naar de vorige les</vt:lpstr>
      <vt:lpstr>Ethische dilemma</vt:lpstr>
      <vt:lpstr>Kenmerken van ethisch dilemma</vt:lpstr>
      <vt:lpstr>Terugblik naar de vorige les</vt:lpstr>
      <vt:lpstr>Terugblik naar de vorige les</vt:lpstr>
      <vt:lpstr>Verschil tussen waarden en normen</vt:lpstr>
      <vt:lpstr>Waarden en normen</vt:lpstr>
      <vt:lpstr>Ethiek op 3 niveaus:</vt:lpstr>
      <vt:lpstr>Ethiek op 3 verschillende niveaus in een organisatie:</vt:lpstr>
      <vt:lpstr>Macroniveau (organisatie – landelijk) </vt:lpstr>
      <vt:lpstr>Meso-niveau  (binnen het team): </vt:lpstr>
      <vt:lpstr>Micro-niveau (jezelf-op de werkvloer)</vt:lpstr>
      <vt:lpstr>PowerPoint-presentatie</vt:lpstr>
      <vt:lpstr>In het werkveld wordt gesproken over beroepsethiek. Maar waar gaat dat over?</vt:lpstr>
      <vt:lpstr>Waarom is beroepsethiek zo belangrijk…? </vt:lpstr>
      <vt:lpstr>Klik hier de beroepscode Sociaal Werk </vt:lpstr>
      <vt:lpstr>Klik hier de beroepscode  Sociaal Agogisch Werk </vt:lpstr>
      <vt:lpstr>Kaders van ethische kwesties en dilemma’s.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Dilemma’s en ethiek</dc:title>
  <dc:creator>Mariëlle  Huisman</dc:creator>
  <cp:lastModifiedBy>Mariëlle  Huisman</cp:lastModifiedBy>
  <cp:revision>1</cp:revision>
  <dcterms:created xsi:type="dcterms:W3CDTF">2020-05-11T15:12:53Z</dcterms:created>
  <dcterms:modified xsi:type="dcterms:W3CDTF">2020-05-11T16:10:59Z</dcterms:modified>
</cp:coreProperties>
</file>